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AE33774-8619-0C3B-740C-F82874743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CD914336-A39B-0D95-7A85-6E5829CE3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B215864-1615-CAC1-EA66-4A0907AAF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8F82AF8-1103-B11A-E58D-13DDE213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31BF748-F005-B27E-4FD9-50C246CC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092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170A0D9-E560-2E00-166D-819D34F2C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CDB98259-B814-EAC6-7434-1EA5DA52F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A9AA0F8-3EAA-6E1B-8F40-CE51B281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6A42639-41BD-DE87-66F5-36FC5551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A920F6F-75E3-B42E-A041-4713E64F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463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64788A0-8453-1274-16C6-CDDA335DA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E4EE2FAC-D3F3-CA7C-519F-33B524E5B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BED9BD2-6AC4-9E6A-C251-24A3F956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D3D29CE-B864-533D-E077-A7E853646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EDDC749-0F67-8143-2E34-333639162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367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91CBD80-E164-1F31-4C88-568A38B2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201B445-D6CD-3CC6-EF14-A185763C4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9E93A20-0ED0-283B-F47E-B7A3FE3D5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3DC0FE4-2719-BF13-D51A-E1957488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EC56D76-617E-CCDD-2D23-37D515E1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326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4136AAB-6C02-AEA2-F295-565645C5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F46615F-4A16-54A8-9298-7EC304A36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2832094-A916-8821-B48B-4B1E6F88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F67B233-8E6E-F36A-B873-5BAC28040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113170B-516D-17D0-A2C7-2DF5C5102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966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26E11EF-8FDC-7D51-2A8C-3A9860CE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DA17A4F-C70B-63F9-1F89-FD963A22A8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35E8AB2-D6E1-FDB5-B3CC-AF1A80FC8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39F189A-5D7C-DA3E-4F96-45CF1715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A7F2E44F-864D-E112-529A-D8B33397F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34F7FEA-C54A-5451-20B0-FA4AB816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571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3DF96C8-4DDC-3CFA-7520-DAB62B36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03948C7-05FA-EB6D-6B22-59598479A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AF3B164-79E1-24EC-9AAF-10103921C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79D3277A-4969-0B36-C4D6-E991CA43E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DC4F149E-2A7F-A429-714D-8147F92D4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632E577-05E4-9884-F34A-385B5A5B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20F2E27A-DFB4-EEBF-40E9-5A3D2E50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F239B4D1-0DC1-3350-E296-4DB4E736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568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7C22068-2C83-4AA6-DC49-6C816D09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363EB7CB-76DB-B142-4711-186ABE364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93FACA3-56C1-CC79-F3FE-CF482028F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EF87493A-E473-54AA-3941-B8A7C764B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9263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A003F929-86C0-38EB-8297-E8BAA0064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E49C436B-3FA8-06AB-260A-0168A2233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88ACD46B-6AF5-12E2-CF58-BD30FC0DB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5567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F06CC6-170E-1426-F753-1E2E0800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F47CA6F-884B-3971-C3A2-2BEC6559D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DC729107-8352-B50B-C73E-7371607F1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1D03067-3FFB-9631-60BD-29DE31BD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FD5BEC8-1BE0-CBC5-0FD1-FB44F54A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B09279C-393D-A163-64F4-A0B142A7D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95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524E2E5-7F7C-B1F3-1532-BD5C011B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93F2D20E-FD8D-1664-F3C2-8A9831C41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9EBFEB3-DE4E-A156-AA6B-D723BF866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CE70DA8-998C-22D9-0EAB-10166B3A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9D30305-2A47-2D2F-3BAE-5C1E92209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1A4129BD-AAC8-48F0-ED98-1B261266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859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E7F90CC5-7BB4-3C2E-21E7-8AEB7CE88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98C8B7A-A445-8686-5FED-A642EAC43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D2753AF-025B-80F1-3BD0-506D03B58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42D142-B2B9-4975-84C3-EFB5EADE1962}" type="datetimeFigureOut">
              <a:rPr lang="vi-VN" smtClean="0"/>
              <a:t>03/03/2025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67E285E-59FB-81D6-3404-F016A0F4D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6531FD2-F4A4-AC18-38F5-413D65276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0FF250-2CEC-4EEC-BAA7-06FA613B249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36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FFFB1A8-3C40-0DBE-B7CB-801A77C58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7549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B39A6F8-F6F1-2773-436B-FC160B2CE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4797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AA5564-A220-07C7-A22F-2004426C5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4448"/>
            <a:ext cx="10515600" cy="766240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6AA5596-BBB4-B642-58EC-F0E7ABF55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1018174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Màn hình rộng</PresentationFormat>
  <Paragraphs>0</Paragraphs>
  <Slides>2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Chủ đề Office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 Ngo Huu</dc:creator>
  <cp:lastModifiedBy>The Ngo Huu</cp:lastModifiedBy>
  <cp:revision>2</cp:revision>
  <dcterms:created xsi:type="dcterms:W3CDTF">2025-02-27T17:28:09Z</dcterms:created>
  <dcterms:modified xsi:type="dcterms:W3CDTF">2025-03-03T16:00:13Z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2025-02-27T17:31:46Z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c899bd57-93c0-4cc9-9eaf-9fd6438d5b84</vt:lpwstr>
  </property>
  <property fmtid="{D5CDD505-2E9C-101B-9397-08002B2CF9AE}" pid="7" name="MSIP_Label_defa4170-0d19-0005-0004-bc88714345d2_ActionId">
    <vt:lpwstr>e5c012d7-fa69-4a1a-81da-7b2030a0b2c7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